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1" r:id="rId18"/>
    <p:sldId id="272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F9C5A-5CE4-7043-9897-4F7184E35422}" v="121" dt="2022-12-15T11:18:1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荀 王" userId="04944687296af3b2" providerId="LiveId" clId="{36DF9C5A-5CE4-7043-9897-4F7184E35422}"/>
    <pc:docChg chg="custSel modSld">
      <pc:chgData name="子荀 王" userId="04944687296af3b2" providerId="LiveId" clId="{36DF9C5A-5CE4-7043-9897-4F7184E35422}" dt="2022-12-15T11:18:13.638" v="1"/>
      <pc:docMkLst>
        <pc:docMk/>
      </pc:docMkLst>
      <pc:sldChg chg="addSp delSp modSp mod">
        <pc:chgData name="子荀 王" userId="04944687296af3b2" providerId="LiveId" clId="{36DF9C5A-5CE4-7043-9897-4F7184E35422}" dt="2022-12-15T11:18:13.638" v="1"/>
        <pc:sldMkLst>
          <pc:docMk/>
          <pc:sldMk cId="3185462768" sldId="275"/>
        </pc:sldMkLst>
        <pc:spChg chg="add del mod">
          <ac:chgData name="子荀 王" userId="04944687296af3b2" providerId="LiveId" clId="{36DF9C5A-5CE4-7043-9897-4F7184E35422}" dt="2022-12-15T11:18:13.638" v="1"/>
          <ac:spMkLst>
            <pc:docMk/>
            <pc:sldMk cId="3185462768" sldId="275"/>
            <ac:spMk id="6" creationId="{898C24B3-1541-465C-5A5E-10E50591FB4C}"/>
          </ac:spMkLst>
        </pc:spChg>
        <pc:picChg chg="del">
          <ac:chgData name="子荀 王" userId="04944687296af3b2" providerId="LiveId" clId="{36DF9C5A-5CE4-7043-9897-4F7184E35422}" dt="2022-12-15T11:18:12.410" v="0" actId="478"/>
          <ac:picMkLst>
            <pc:docMk/>
            <pc:sldMk cId="3185462768" sldId="275"/>
            <ac:picMk id="5" creationId="{1D6E1E44-5113-88B8-9A24-7C9B4074509A}"/>
          </ac:picMkLst>
        </pc:picChg>
        <pc:picChg chg="add mod">
          <ac:chgData name="子荀 王" userId="04944687296af3b2" providerId="LiveId" clId="{36DF9C5A-5CE4-7043-9897-4F7184E35422}" dt="2022-12-15T11:18:13.638" v="1"/>
          <ac:picMkLst>
            <pc:docMk/>
            <pc:sldMk cId="3185462768" sldId="275"/>
            <ac:picMk id="7" creationId="{97D021CB-ABA6-1647-80AC-9FAF94A206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5B78B-7689-FA4F-A428-963A4A5D40C0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5F938-1E5F-BC43-B180-2B70F6BE1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78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5F938-1E5F-BC43-B180-2B70F6BE1D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4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0A6D0-3106-C1A4-40EA-7EE428AB9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C19E1E-1BEC-C48E-D256-89B5AD9C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2AE4AD-AD5C-3FCB-D22E-B385E4C1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E247E-6056-D651-84FE-B74D2372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E0A774-B429-BE48-7B7A-E66E0B84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441C4-B314-50A3-D61D-77944B17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DE1CF3-430D-A484-9F9E-B21628078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C5DE5-7E9D-9575-EF6A-A2944522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3AF2E-5D53-2C0C-455D-B29862AE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E62DD-EA2A-94E4-EE88-9748BCCE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4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C5534D-AF05-412A-49FB-13A260B48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DFD4E6-2216-EB8D-C1D3-FB4FF377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7269B-0BE8-E9B1-62C7-4CC0FECA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D9E71-8CE5-C0F5-C2CD-4C37485E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D00ADD-4681-B906-46D0-DDC4700A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04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1564F-393D-1404-B27B-CE2AA965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A1788-C360-9193-FAB7-A6FED145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38857-20CC-07D1-251A-36C485B5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609F8-252A-48D7-23EF-8CB3ACC9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86824-E3DC-D2F2-9A69-7EB172A4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31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11E33-2082-9F3B-DF15-C58EE336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14C65-12B7-AA7A-3109-28EAE904E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6665B-C1C1-B642-91F2-0CDFBE2F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68A75-AB8B-15B4-E67F-82D71C47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D6E1C-E057-2EB8-067C-B8C10585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23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5BE0D-C365-A16B-E0AD-E0E47A15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409B5-A84A-7695-A02E-D0D402F67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9EB564-08DF-FAF2-70F8-B5A8DFE51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467F70-7123-5818-6C0A-8C5815EE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EA128C-10BA-051C-5A15-84AAE88A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34B1B7-443F-B957-A574-24FFBB1E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1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C6F6E-0524-3A9E-4CFD-DD1CCD9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E1C0C-2ED4-AA59-6290-3E6E0C56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D9F28-021C-47DD-7F51-34F340BB8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157C74-A570-99EE-D715-1FD1B3B72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F9799F-1783-8165-1BB5-2F2C74089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917BDD-D453-C3A3-87EE-66883CD8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6B7CB7-AFA9-0FBA-6B8D-88FD437C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486EA4-4534-F56E-79DB-99857E76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60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5EB3-5CD2-A6DC-DC2F-734E75BD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796C06-D148-BDBF-91C0-65CD4C4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4D6719-2AD0-9D37-81AF-7534DA3A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B4AB8A-ACB6-731F-03A4-8747580C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51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A9CDF0-CF1F-38B8-FB44-61409462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F14CC1-49EA-9F94-9BA7-B8533425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D4A29-589D-8089-FF85-AB4A5E47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72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12E7F-F5F2-B6D3-49C8-568D6662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53EFE-DB6F-8C3B-5F9A-D0F7F649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B9004E-E8E1-A881-83D4-BA46502D9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DB8AD7-044D-3945-897A-7963CF8A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F62F05-38BB-F9D9-87EA-047EC655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B4040-9B5D-6A34-9737-8A7C12BB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834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F53E2-A24B-ADDA-A1E5-8591D420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47EB9E-3BB5-1122-B40E-9B15A94A6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8C639E-D2ED-CDC5-BE34-BC5BE566C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2118A9-680C-D6FF-3D19-90A91B90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412FA-511F-D137-2324-0CBC4E1F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ADD406-A837-A2A4-DF60-A49082CD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69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1FF15D-67AF-115C-1FA6-5C4EC72E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8D371-D478-3656-1DC1-C1DE5E9E3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D2F5D-F883-283C-B4EE-09D9302AB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1C94-5ECC-F74E-86B1-8161AC5076CB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4A97B4-C352-27DD-E726-9AF5E86E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002DB-2734-0A8C-6D51-B356F91E2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9BD9-AA0C-A74D-830A-F1993D8AD0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F31A6-814C-CA70-5FAB-6AE9C1F3A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/>
              <a:t>基于</a:t>
            </a:r>
            <a:r>
              <a:rPr kumimoji="1" lang="en-US" altLang="zh-CN" sz="4800" dirty="0" err="1"/>
              <a:t>Vue+SpringBoot</a:t>
            </a:r>
            <a:r>
              <a:rPr kumimoji="1" lang="zh-CN" altLang="en-US" sz="4800" dirty="0"/>
              <a:t>的博客平台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8D2D1-AA54-BC5D-0220-3BF82CEA1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刘辉 王子荀 鲁哲豪</a:t>
            </a:r>
            <a:endParaRPr kumimoji="1" lang="en-US" altLang="zh-CN" dirty="0"/>
          </a:p>
          <a:p>
            <a:r>
              <a:rPr kumimoji="1" lang="en-US" altLang="zh-CN" dirty="0"/>
              <a:t>2020</a:t>
            </a:r>
            <a:r>
              <a:rPr kumimoji="1" lang="zh-CN" altLang="en-US" dirty="0"/>
              <a:t>级 计算机科学与技术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7436E-1DAC-1C01-BD00-3FE19266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77" y="559965"/>
            <a:ext cx="303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C774AE-3ED2-3DA2-7F25-A54FF0B6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34539"/>
            <a:ext cx="1041400" cy="10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功能展示（文章分类）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DB851F-56F9-F9CE-1302-2F6838CA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59" y="1487970"/>
            <a:ext cx="8571412" cy="53601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C1C52E-BF94-D74B-9A77-A65393E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28" y="1487970"/>
            <a:ext cx="8539709" cy="53402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54B489-FB81-4AC6-077B-BD584147B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94" y="1497883"/>
            <a:ext cx="8571412" cy="53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2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功能展示（评论、留言）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16987A-24AC-6A54-66A8-FE88DC06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276"/>
            <a:ext cx="8434861" cy="5274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B51630-29A6-B02F-E7F7-301618F5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19" y="1583276"/>
            <a:ext cx="8434860" cy="52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功能展示（管理员账户</a:t>
            </a:r>
            <a:r>
              <a:rPr lang="en-US" altLang="zh-CN" dirty="0"/>
              <a:t>/</a:t>
            </a:r>
            <a:r>
              <a:rPr lang="zh-CN" altLang="en-US" dirty="0"/>
              <a:t>普通账户）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C5BB1F-CE7C-1B52-D1FC-EE2D19E0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632420"/>
            <a:ext cx="8356275" cy="5225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947EC3-644B-F803-B213-1C50EE01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5" y="1632419"/>
            <a:ext cx="8356275" cy="52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功能展示（文章管理）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024473-C5A5-F199-49CD-AF5BFFF5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160"/>
            <a:ext cx="8575765" cy="5362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F72696-6233-DD02-55B8-F320A7B3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95" y="1495160"/>
            <a:ext cx="8575767" cy="5362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7B799A-FD51-4225-88B7-9AC84D45D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589" y="1495159"/>
            <a:ext cx="8575768" cy="53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功能展示（文章分类管理）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064C9D-98D5-E4C7-6889-D47AFCCA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80" y="1534349"/>
            <a:ext cx="8513099" cy="53236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23D5AA-7671-CC16-E9DB-55CDE523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50" y="1534348"/>
            <a:ext cx="8513099" cy="53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功能展示（用户个性化设置）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D1B1C2-9D59-90FD-8C8C-A718BC1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224"/>
            <a:ext cx="8554876" cy="53497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93B2A2-5BE4-C24F-AA0E-F1649BCF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8" y="1508224"/>
            <a:ext cx="8554876" cy="5349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3E888A-CEA0-3AB8-5584-1A37993CB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510" y="1508224"/>
            <a:ext cx="8516702" cy="53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功能展示（文章审核（管理员））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17ED37-BD81-DF57-194B-AA41AC19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349"/>
            <a:ext cx="8513099" cy="5323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84BED0-C1A0-E074-F19B-5F4B903A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48" y="1534338"/>
            <a:ext cx="8513099" cy="53236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5EE0A-BEFA-20CE-BF8E-5DAF26E8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24" y="1534313"/>
            <a:ext cx="8513104" cy="53236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CA80B3-D48D-24F1-6D08-BD287C2A0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109" y="1534349"/>
            <a:ext cx="8513099" cy="53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功能展示（评论管理（管理员））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B35654-14E0-7D1E-8D28-81B56E65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5" y="1521286"/>
            <a:ext cx="8533989" cy="5336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C87A90-4483-9F22-3FAB-3135027D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50" y="1521286"/>
            <a:ext cx="8533989" cy="5336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E8CCC6-B2BB-24DE-E722-442AF95D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37" y="1521285"/>
            <a:ext cx="8437522" cy="527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D654E-493C-F991-DFB7-0FF09A660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040" y="1521286"/>
            <a:ext cx="8437522" cy="5276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15E89-DA06-1F92-9A43-C5F55E70E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928" y="1521283"/>
            <a:ext cx="8399872" cy="52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功能展示（用户管理（管理员））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3DACF8-C4B6-DC74-BCC2-DCDE9BE6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8" y="1492438"/>
            <a:ext cx="8580120" cy="53655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1544A0-31C8-2623-3F4A-B71F7AA1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41" y="1492439"/>
            <a:ext cx="8580118" cy="53655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98FFFE-CD2D-D115-870A-EA8D4B1E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16" y="1480413"/>
            <a:ext cx="8580118" cy="53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9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C29940-AD25-1968-5828-79D5C23B1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723EA05-908E-FCEF-ABDF-759122A76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刘辉 王子荀 鲁哲豪</a:t>
            </a:r>
            <a:endParaRPr kumimoji="1" lang="en-US" altLang="zh-CN" dirty="0"/>
          </a:p>
          <a:p>
            <a:r>
              <a:rPr kumimoji="1" lang="en-US" altLang="zh-CN" dirty="0"/>
              <a:t>2020</a:t>
            </a:r>
            <a:r>
              <a:rPr kumimoji="1" lang="zh-CN" altLang="en-US" dirty="0"/>
              <a:t>级 计算机科学与技术</a:t>
            </a:r>
          </a:p>
          <a:p>
            <a:r>
              <a:rPr kumimoji="1" lang="zh-CN" altLang="en-US" sz="2400" dirty="0"/>
              <a:t>基于</a:t>
            </a:r>
            <a:r>
              <a:rPr kumimoji="1" lang="en-US" altLang="zh-CN" sz="2400" dirty="0" err="1"/>
              <a:t>Vue+SpringBoot</a:t>
            </a:r>
            <a:r>
              <a:rPr kumimoji="1" lang="zh-CN" altLang="en-US" sz="2400" dirty="0"/>
              <a:t>的博客平台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5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91E10-6E0C-5B0A-8FD5-6E56FE2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5F0AE-143C-69C2-0B5A-3EC4CCC92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刘辉：前端设计、后端设计</a:t>
            </a:r>
            <a:endParaRPr kumimoji="1" lang="en-US" altLang="zh-CN" dirty="0"/>
          </a:p>
          <a:p>
            <a:r>
              <a:rPr kumimoji="1" lang="zh-CN" altLang="en-US" dirty="0"/>
              <a:t>王子荀：后端设计、测试、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撰写</a:t>
            </a:r>
            <a:endParaRPr kumimoji="1" lang="en-US" altLang="zh-CN" dirty="0"/>
          </a:p>
          <a:p>
            <a:r>
              <a:rPr kumimoji="1" lang="zh-CN" altLang="en-US" dirty="0"/>
              <a:t>鲁哲豪：后端设计、报告撰写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GitHub</a:t>
            </a:r>
            <a:r>
              <a:rPr kumimoji="1" lang="zh-CN" altLang="en-US" dirty="0"/>
              <a:t>协同工作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7D021CB-ABA6-1647-80AC-9FAF94A20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81142"/>
            <a:ext cx="5181600" cy="3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5A67D-9B6E-0A3D-D1F0-DC84AC35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实现功能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9732E9-1255-DF90-0A6B-CEDA96EB55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前台功能：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、注册、登陆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、首页推送，精品文章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、文章详情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、文章搜索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、文章分类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、评论、留言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4C3D87-DEC7-756B-12FC-5CE4B86395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后台功能：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、管理员账户</a:t>
            </a:r>
            <a:r>
              <a:rPr lang="en-US" altLang="zh-CN" dirty="0"/>
              <a:t>/</a:t>
            </a:r>
            <a:r>
              <a:rPr lang="zh-CN" altLang="en-US" dirty="0"/>
              <a:t>普通账户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、文章管理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、文章分类管理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、用户个性化设置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、文章审核（管理员）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、评论管理（管理员）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、用户管理（管理员）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7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12B2D6-C39C-E338-1F1D-A699F8DD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585788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技术</a:t>
            </a:r>
            <a:b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框架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39C42C0-D43F-5DC2-6F26-C29E8E09E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421" y="2387600"/>
            <a:ext cx="2246312" cy="38846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前端采用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Vue3.0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HTML5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等技术，采用</a:t>
            </a:r>
            <a:r>
              <a:rPr lang="en-US" altLang="zh-CN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yarn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包管理</a:t>
            </a:r>
            <a:r>
              <a:rPr lang="zh-CN" altLang="en-US" sz="2800" dirty="0"/>
              <a:t>平台，仅需几行代码即可部署。</a:t>
            </a:r>
            <a:endParaRPr lang="en-US" altLang="zh-CN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45" name="内容占位符 8">
            <a:extLst>
              <a:ext uri="{FF2B5EF4-FFF2-40B4-BE49-F238E27FC236}">
                <a16:creationId xmlns:a16="http://schemas.microsoft.com/office/drawing/2014/main" id="{310C290A-B5A8-06AD-1C81-C2CCCA15BE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92" b="1392"/>
          <a:stretch>
            <a:fillRect/>
          </a:stretch>
        </p:blipFill>
        <p:spPr>
          <a:xfrm>
            <a:off x="2278944" y="774700"/>
            <a:ext cx="10001956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12B2D6-C39C-E338-1F1D-A699F8DD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585788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技术</a:t>
            </a:r>
            <a:b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框架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39C42C0-D43F-5DC2-6F26-C29E8E09E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421" y="2387600"/>
            <a:ext cx="2246312" cy="38846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后端采用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JDK17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Tomcat8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MySQL8.0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SpringBoot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、等技术，可快速部署至</a:t>
            </a:r>
            <a:r>
              <a:rPr lang="en-US" altLang="zh-CN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zh-CN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平台。</a:t>
            </a:r>
            <a:endParaRPr lang="en-US" altLang="zh-CN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F4EF9BE-F623-3B28-7A35-2FE2639404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052" b="3052"/>
          <a:stretch>
            <a:fillRect/>
          </a:stretch>
        </p:blipFill>
        <p:spPr>
          <a:xfrm>
            <a:off x="2374900" y="987425"/>
            <a:ext cx="8980488" cy="4873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903FA8-EEC3-A91D-E00A-F6740835A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12" y="1451513"/>
            <a:ext cx="8980488" cy="5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功能展示（注册、登陆）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C2F0E-5E01-EB50-23A4-90D3B328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16647"/>
            <a:ext cx="8521700" cy="5329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91D80E-5B91-36A9-DEBB-681A2CA3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10" y="1637089"/>
            <a:ext cx="8930590" cy="5167312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02A77F1-0594-1A9F-3451-57138BFE3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8590" y="1516646"/>
            <a:ext cx="8521700" cy="53290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C3C16C-13B7-FBBB-C3FE-CBB28C614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948" y="1516645"/>
            <a:ext cx="8561122" cy="5353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8CBDC2-8D78-571A-7BA7-42DE37CE2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755" y="1528971"/>
            <a:ext cx="8483673" cy="53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功能展示（首页推送，精品文章）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236A6-BC7E-609E-84AA-D79C6B9D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518119"/>
            <a:ext cx="8356275" cy="5225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24F341-714D-44DE-A6DC-2159ABBA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6" y="1518118"/>
            <a:ext cx="8356275" cy="52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功能展示（文章详情）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A5A8E-2235-7F09-A9B6-FC807161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567"/>
            <a:ext cx="8802189" cy="5504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107F1D-5A3F-0FB8-1E6D-B8FDB6C5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3566"/>
            <a:ext cx="8802189" cy="55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C0D610-E419-9973-F543-19B3B8D0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功能展示（文章搜索）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386A2E-1D07-13D9-7433-AAD21A5A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4" y="1525114"/>
            <a:ext cx="8527869" cy="53328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36A344-1470-C380-4DFB-746D179A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5" y="1525113"/>
            <a:ext cx="8527869" cy="53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316</Words>
  <Application>Microsoft Macintosh PowerPoint</Application>
  <PresentationFormat>宽屏</PresentationFormat>
  <Paragraphs>46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基于Vue+SpringBoot的博客平台</vt:lpstr>
      <vt:lpstr>成员分工</vt:lpstr>
      <vt:lpstr>实现功能</vt:lpstr>
      <vt:lpstr>技术 框架</vt:lpstr>
      <vt:lpstr>技术 框架</vt:lpstr>
      <vt:lpstr>功能展示（注册、登陆）</vt:lpstr>
      <vt:lpstr>功能展示（首页推送，精品文章）</vt:lpstr>
      <vt:lpstr>功能展示（文章详情）</vt:lpstr>
      <vt:lpstr>功能展示（文章搜索）</vt:lpstr>
      <vt:lpstr>功能展示（文章分类）</vt:lpstr>
      <vt:lpstr>功能展示（评论、留言）</vt:lpstr>
      <vt:lpstr>功能展示（管理员账户/普通账户）</vt:lpstr>
      <vt:lpstr>功能展示（文章管理）</vt:lpstr>
      <vt:lpstr>功能展示（文章分类管理）</vt:lpstr>
      <vt:lpstr>功能展示（用户个性化设置）</vt:lpstr>
      <vt:lpstr>功能展示（文章审核（管理员））</vt:lpstr>
      <vt:lpstr>功能展示（评论管理（管理员））</vt:lpstr>
      <vt:lpstr>功能展示（用户管理（管理员））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基于Vue+SpringBoot的博客平台</dc:title>
  <dc:creator>子荀 王</dc:creator>
  <cp:lastModifiedBy>子荀 王</cp:lastModifiedBy>
  <cp:revision>1</cp:revision>
  <dcterms:created xsi:type="dcterms:W3CDTF">2022-12-15T08:51:57Z</dcterms:created>
  <dcterms:modified xsi:type="dcterms:W3CDTF">2022-12-15T11:18:24Z</dcterms:modified>
</cp:coreProperties>
</file>